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08" r:id="rId3"/>
    <p:sldId id="309" r:id="rId4"/>
    <p:sldId id="305" r:id="rId5"/>
    <p:sldId id="310" r:id="rId6"/>
    <p:sldId id="271" r:id="rId7"/>
  </p:sldIdLst>
  <p:sldSz cx="9144000" cy="6858000" type="screen4x3"/>
  <p:notesSz cx="6877050" cy="1000125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63" autoAdjust="0"/>
  </p:normalViewPr>
  <p:slideViewPr>
    <p:cSldViewPr>
      <p:cViewPr>
        <p:scale>
          <a:sx n="70" d="100"/>
          <a:sy n="70" d="100"/>
        </p:scale>
        <p:origin x="-18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F2B189C-EAAD-42A5-B3DA-39CDB19FBCD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88E0125B-0E4E-4749-972E-9E17E88672E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90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0125B-0E4E-4749-972E-9E17E88672E9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0125B-0E4E-4749-972E-9E17E88672E9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s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7440"/>
            <a:ext cx="5201920" cy="19405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98886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3029311"/>
            <a:ext cx="7772400" cy="61571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83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53200" y="5877272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91200" y="5373216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90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3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596646"/>
            <a:ext cx="2057400" cy="552951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596646"/>
            <a:ext cx="6019800" cy="552951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04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2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grafi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7" y="0"/>
            <a:ext cx="4944117" cy="98978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83568" y="2132856"/>
            <a:ext cx="7772400" cy="773857"/>
          </a:xfrm>
        </p:spPr>
        <p:txBody>
          <a:bodyPr anchor="t">
            <a:normAutofit/>
          </a:bodyPr>
          <a:lstStyle>
            <a:lvl1pPr algn="l">
              <a:defRPr sz="3600" b="0" cap="none"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5222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99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1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83777"/>
            <a:ext cx="4038600" cy="4342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83777"/>
            <a:ext cx="4038600" cy="4342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0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709245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349007"/>
            <a:ext cx="4040188" cy="37771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709245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349007"/>
            <a:ext cx="4041775" cy="37771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39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15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69800"/>
            <a:ext cx="3008313" cy="96529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469801"/>
            <a:ext cx="5111750" cy="56563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37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grafikk_smal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5966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5131112"/>
            <a:ext cx="5486400" cy="418417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70794" y="612774"/>
            <a:ext cx="7612506" cy="4334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549530"/>
            <a:ext cx="5486400" cy="6226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75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4063"/>
          </a:xfrm>
          <a:prstGeom prst="rect">
            <a:avLst/>
          </a:prstGeom>
        </p:spPr>
      </p:pic>
      <p:pic>
        <p:nvPicPr>
          <p:cNvPr id="9" name="Picture 8" descr="FINN-logo-med-skygg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00" y="100800"/>
            <a:ext cx="1001165" cy="43712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776437"/>
            <a:ext cx="8229600" cy="434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6E18-F694-F641-B3DE-E897969EC4A5}" type="datetimeFigureOut">
              <a:rPr lang="nb-NO" smtClean="0"/>
              <a:pPr/>
              <a:t>29.10.2013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78D4-BF18-0A45-9342-D77E21791A0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50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ns.hauglum@finn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4000" dirty="0" smtClean="0"/>
              <a:t>Hvordan jobber FINN med innovasjon?</a:t>
            </a:r>
            <a:endParaRPr lang="nb-NO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3533367"/>
            <a:ext cx="7772400" cy="615713"/>
          </a:xfrm>
        </p:spPr>
        <p:txBody>
          <a:bodyPr>
            <a:normAutofit/>
          </a:bodyPr>
          <a:lstStyle/>
          <a:p>
            <a:r>
              <a:rPr lang="nb-NO" dirty="0" smtClean="0"/>
              <a:t>@</a:t>
            </a:r>
            <a:r>
              <a:rPr lang="nb-NO" dirty="0" err="1" smtClean="0"/>
              <a:t>JHauglum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67544" y="522920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Organisasjon ≠ Innovasjon</a:t>
            </a:r>
          </a:p>
        </p:txBody>
      </p:sp>
      <p:sp>
        <p:nvSpPr>
          <p:cNvPr id="6" name="Rektangel 5"/>
          <p:cNvSpPr/>
          <p:nvPr/>
        </p:nvSpPr>
        <p:spPr>
          <a:xfrm>
            <a:off x="467544" y="1556792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 går utrolig fort! </a:t>
            </a:r>
            <a:endParaRPr lang="nb-NO" sz="4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67544" y="3356992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Brukermakten er reell!</a:t>
            </a:r>
            <a:endParaRPr lang="nb-NO" sz="4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187624" y="1268760"/>
            <a:ext cx="6840760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Sette retning for innovasjon</a:t>
            </a:r>
          </a:p>
          <a:p>
            <a:pPr marL="342900" indent="-342900" algn="ctr">
              <a:buAutoNum type="arabicPeriod"/>
            </a:pPr>
            <a:endParaRPr lang="nb-NO" dirty="0" smtClean="0"/>
          </a:p>
          <a:p>
            <a:pPr marL="342900" indent="-342900" algn="ctr"/>
            <a:r>
              <a:rPr lang="nb-NO" sz="1600" i="1" dirty="0" smtClean="0"/>
              <a:t>(Ansvar: </a:t>
            </a:r>
            <a:r>
              <a:rPr lang="nb-NO" sz="1600" i="1" dirty="0" err="1" smtClean="0"/>
              <a:t>FINN’s</a:t>
            </a:r>
            <a:r>
              <a:rPr lang="nb-NO" sz="1600" i="1" dirty="0" smtClean="0"/>
              <a:t> ledergruppe)</a:t>
            </a:r>
            <a:endParaRPr lang="nb-NO" sz="1600" i="1" dirty="0"/>
          </a:p>
        </p:txBody>
      </p:sp>
      <p:sp>
        <p:nvSpPr>
          <p:cNvPr id="9" name="Rektangel 8"/>
          <p:cNvSpPr/>
          <p:nvPr/>
        </p:nvSpPr>
        <p:spPr>
          <a:xfrm>
            <a:off x="1187624" y="2852936"/>
            <a:ext cx="6840760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Sørge for at innovasjonsarbeidet ikke skjer tilfeldig</a:t>
            </a:r>
          </a:p>
          <a:p>
            <a:pPr algn="ctr"/>
            <a:endParaRPr lang="nb-NO" i="1" dirty="0" smtClean="0">
              <a:solidFill>
                <a:schemeClr val="tx1"/>
              </a:solidFill>
            </a:endParaRPr>
          </a:p>
          <a:p>
            <a:pPr algn="ctr"/>
            <a:r>
              <a:rPr lang="nb-NO" sz="1600" i="1" dirty="0" smtClean="0">
                <a:solidFill>
                  <a:schemeClr val="bg1"/>
                </a:solidFill>
              </a:rPr>
              <a:t>(Ansvar: FINN </a:t>
            </a:r>
            <a:r>
              <a:rPr lang="nb-NO" sz="1600" i="1" dirty="0" err="1" smtClean="0">
                <a:solidFill>
                  <a:schemeClr val="bg1"/>
                </a:solidFill>
              </a:rPr>
              <a:t>Way</a:t>
            </a:r>
            <a:r>
              <a:rPr lang="nb-NO" sz="1600" i="1" dirty="0" smtClean="0">
                <a:solidFill>
                  <a:schemeClr val="bg1"/>
                </a:solidFill>
              </a:rPr>
              <a:t> </a:t>
            </a:r>
            <a:r>
              <a:rPr lang="nb-NO" sz="1600" i="1" dirty="0" err="1" smtClean="0">
                <a:solidFill>
                  <a:schemeClr val="bg1"/>
                </a:solidFill>
              </a:rPr>
              <a:t>of</a:t>
            </a:r>
            <a:r>
              <a:rPr lang="nb-NO" sz="1600" i="1" dirty="0" smtClean="0">
                <a:solidFill>
                  <a:schemeClr val="bg1"/>
                </a:solidFill>
              </a:rPr>
              <a:t> </a:t>
            </a:r>
            <a:r>
              <a:rPr lang="nb-NO" sz="1600" i="1" dirty="0" err="1" smtClean="0">
                <a:solidFill>
                  <a:schemeClr val="bg1"/>
                </a:solidFill>
              </a:rPr>
              <a:t>Innovation</a:t>
            </a:r>
            <a:r>
              <a:rPr lang="nb-NO" sz="1600" i="1" dirty="0" smtClean="0">
                <a:solidFill>
                  <a:schemeClr val="bg1"/>
                </a:solidFill>
              </a:rPr>
              <a:t>)</a:t>
            </a:r>
            <a:endParaRPr lang="nb-NO" sz="1600" i="1" dirty="0">
              <a:solidFill>
                <a:schemeClr val="bg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187624" y="4437112"/>
            <a:ext cx="6840760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Forstå behov, skape ideer og realisere løsninger </a:t>
            </a:r>
          </a:p>
          <a:p>
            <a:pPr algn="ctr"/>
            <a:endParaRPr lang="nb-NO" dirty="0" smtClean="0"/>
          </a:p>
          <a:p>
            <a:pPr algn="ctr"/>
            <a:r>
              <a:rPr lang="nb-NO" sz="1600" i="1" dirty="0" smtClean="0"/>
              <a:t>(Ansvar: Eksisterende og nye markedsplasser)</a:t>
            </a:r>
            <a:endParaRPr lang="nb-NO" sz="1600" i="1" dirty="0"/>
          </a:p>
        </p:txBody>
      </p:sp>
      <p:sp>
        <p:nvSpPr>
          <p:cNvPr id="5" name="TekstSylinder 4"/>
          <p:cNvSpPr txBox="1"/>
          <p:nvPr/>
        </p:nvSpPr>
        <p:spPr>
          <a:xfrm rot="19766496">
            <a:off x="6094008" y="1764098"/>
            <a:ext cx="236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rgbClr val="FFC000"/>
                </a:solidFill>
              </a:rPr>
              <a:t>HVORFOR?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 rot="19766496">
            <a:off x="6238024" y="3356418"/>
            <a:ext cx="236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rgbClr val="FFC000"/>
                </a:solidFill>
              </a:rPr>
              <a:t>HVORDAN?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 rot="19766496">
            <a:off x="6382040" y="5076466"/>
            <a:ext cx="236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rgbClr val="FFC000"/>
                </a:solidFill>
              </a:rPr>
              <a:t>HVA?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Intraprenørskap</a:t>
            </a:r>
            <a:endParaRPr lang="en-US" sz="2400" dirty="0"/>
          </a:p>
        </p:txBody>
      </p:sp>
      <p:pic>
        <p:nvPicPr>
          <p:cNvPr id="5" name="Bilde 4" descr="sand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5758209" cy="38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Hastighet og eksperimentering</a:t>
            </a:r>
            <a:endParaRPr lang="en-US" dirty="0"/>
          </a:p>
        </p:txBody>
      </p:sp>
      <p:pic>
        <p:nvPicPr>
          <p:cNvPr id="3" name="Bilde 2" descr="Skjermbilde 2013-01-17 kl. 11.4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82906"/>
            <a:ext cx="2808312" cy="3258262"/>
          </a:xfrm>
          <a:prstGeom prst="rect">
            <a:avLst/>
          </a:prstGeom>
        </p:spPr>
      </p:pic>
      <p:pic>
        <p:nvPicPr>
          <p:cNvPr id="4" name="Bilde 3" descr="Skjermbilde 2013-01-17 kl. 11.40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08" y="2218222"/>
            <a:ext cx="2880320" cy="1409003"/>
          </a:xfrm>
          <a:prstGeom prst="rect">
            <a:avLst/>
          </a:prstGeom>
        </p:spPr>
      </p:pic>
      <p:pic>
        <p:nvPicPr>
          <p:cNvPr id="5" name="Bilde 4" descr="Skjermbilde 2013-04-18 kl. 21.20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448053"/>
            <a:ext cx="3945467" cy="19089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88" y="3617496"/>
            <a:ext cx="3034287" cy="30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954335"/>
          </a:xfrm>
        </p:spPr>
        <p:txBody>
          <a:bodyPr>
            <a:normAutofit fontScale="55000" lnSpcReduction="20000"/>
          </a:bodyPr>
          <a:lstStyle/>
          <a:p>
            <a:r>
              <a:rPr lang="nb-NO" sz="3300" dirty="0" smtClean="0"/>
              <a:t>Jens Hauglum</a:t>
            </a:r>
          </a:p>
          <a:p>
            <a:endParaRPr lang="nb-NO" sz="3300" dirty="0" smtClean="0"/>
          </a:p>
          <a:p>
            <a:r>
              <a:rPr lang="nb-NO" dirty="0" err="1" smtClean="0">
                <a:hlinkClick r:id="rId3"/>
              </a:rPr>
              <a:t>Jens.hauglum@finn.no</a:t>
            </a:r>
            <a:endParaRPr lang="nb-NO" dirty="0" smtClean="0"/>
          </a:p>
          <a:p>
            <a:r>
              <a:rPr lang="nb-NO" dirty="0" smtClean="0"/>
              <a:t>@</a:t>
            </a:r>
            <a:r>
              <a:rPr lang="nb-NO" dirty="0" err="1" smtClean="0"/>
              <a:t>JHauglum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Nmal">
  <a:themeElements>
    <a:clrScheme name="Egendefinert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66"/>
      </a:accent1>
      <a:accent2>
        <a:srgbClr val="0099FF"/>
      </a:accent2>
      <a:accent3>
        <a:srgbClr val="669933"/>
      </a:accent3>
      <a:accent4>
        <a:srgbClr val="666666"/>
      </a:accent4>
      <a:accent5>
        <a:srgbClr val="7864C8"/>
      </a:accent5>
      <a:accent6>
        <a:srgbClr val="8C00E6"/>
      </a:accent6>
      <a:hlink>
        <a:srgbClr val="0B559D"/>
      </a:hlink>
      <a:folHlink>
        <a:srgbClr val="0B5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FINNmal</Template>
  <TotalTime>0</TotalTime>
  <Words>82</Words>
  <Application>Microsoft Office PowerPoint</Application>
  <PresentationFormat>Skjermfremvisning (4:3)</PresentationFormat>
  <Paragraphs>26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FINNmal</vt:lpstr>
      <vt:lpstr>Hvordan jobber FINN med innovasjon?</vt:lpstr>
      <vt:lpstr>PowerPoint-presentasjon</vt:lpstr>
      <vt:lpstr>PowerPoint-presentasjon</vt:lpstr>
      <vt:lpstr>Intraprenørskap</vt:lpstr>
      <vt:lpstr>Hastighet og eksperimentering</vt:lpstr>
      <vt:lpstr>Takk for meg!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2012-09-18T08:28:11Z</dcterms:created>
  <dcterms:modified xsi:type="dcterms:W3CDTF">2013-10-29T14:26:27Z</dcterms:modified>
</cp:coreProperties>
</file>