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7"/>
  </p:notesMasterIdLst>
  <p:handoutMasterIdLst>
    <p:handoutMasterId r:id="rId8"/>
  </p:handoutMasterIdLst>
  <p:sldIdLst>
    <p:sldId id="272" r:id="rId2"/>
    <p:sldId id="266" r:id="rId3"/>
    <p:sldId id="278" r:id="rId4"/>
    <p:sldId id="275" r:id="rId5"/>
    <p:sldId id="257" r:id="rId6"/>
  </p:sldIdLst>
  <p:sldSz cx="10077450" cy="6838950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14">
          <p15:clr>
            <a:srgbClr val="A4A3A4"/>
          </p15:clr>
        </p15:guide>
        <p15:guide id="2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DEE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201" autoAdjust="0"/>
  </p:normalViewPr>
  <p:slideViewPr>
    <p:cSldViewPr>
      <p:cViewPr varScale="1">
        <p:scale>
          <a:sx n="123" d="100"/>
          <a:sy n="123" d="100"/>
        </p:scale>
        <p:origin x="-894" y="-90"/>
      </p:cViewPr>
      <p:guideLst>
        <p:guide orient="horz" pos="4014"/>
        <p:guide pos="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 smtClean="0"/>
              <a:t>Av Ivar Moe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C908A-A548-4583-8A4C-116BC5E5F718}" type="datetimeFigureOut">
              <a:rPr lang="nb-NO" smtClean="0"/>
              <a:t>06.11.2013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2482-3FFB-4901-A84A-22023409F7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5094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 smtClean="0"/>
              <a:t>Av Ivar Moe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D987-A0F9-4183-AB88-E69794FC6908}" type="datetimeFigureOut">
              <a:rPr lang="nb-NO" smtClean="0"/>
              <a:t>06.11.2013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685800"/>
            <a:ext cx="5051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C62E-95CE-4FA0-9E78-B945DF512F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3988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MBYM - magasinet for deg som er interessert i motestrikk, heklede kreasjoner og søm. Her finner du massevis av oppskrifter og ideer inspirert av de internasjonale designernes trendvisninger. Rett fra catwalken til deg!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6C62E-95CE-4FA0-9E78-B945DF512F2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55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 kom vi herfra</a:t>
            </a:r>
            <a:r>
              <a:rPr lang="nb-NO" baseline="0" dirty="0" smtClean="0"/>
              <a:t> til hi?</a:t>
            </a:r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 smtClean="0"/>
              <a:t>Av Ivar Moe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6C62E-95CE-4FA0-9E78-B945DF512F2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64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kan kvinner som målgruppe</a:t>
            </a:r>
          </a:p>
          <a:p>
            <a:r>
              <a:rPr lang="nb-NO" dirty="0" smtClean="0"/>
              <a:t>Vi har høy kred innen hobby og håndarbeid:</a:t>
            </a:r>
            <a:r>
              <a:rPr lang="nb-NO" baseline="0" dirty="0" smtClean="0"/>
              <a:t> Vi  tar kvinners hobby på alvor – strikk er lidenskap. Kvinner er lidenskapelige. De går i flokk, og de deler. Kvinner elsker å dele oppskrifter og tips. Derfor blir de fort en kraftverk. </a:t>
            </a:r>
            <a:endParaRPr lang="nb-NO" dirty="0" smtClean="0"/>
          </a:p>
          <a:p>
            <a:r>
              <a:rPr lang="nb-NO" dirty="0" smtClean="0"/>
              <a:t>Vi har høy kred på </a:t>
            </a:r>
            <a:r>
              <a:rPr lang="nb-NO" dirty="0" err="1" smtClean="0"/>
              <a:t>fashion</a:t>
            </a:r>
            <a:r>
              <a:rPr lang="nb-NO" dirty="0" smtClean="0"/>
              <a:t>. VI HAR SNUDD LITT PÅ VISA:</a:t>
            </a:r>
            <a:r>
              <a:rPr lang="nb-NO" baseline="0" dirty="0" smtClean="0"/>
              <a:t> First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take</a:t>
            </a:r>
            <a:r>
              <a:rPr lang="nb-NO" baseline="0" dirty="0" smtClean="0"/>
              <a:t> Berlin – </a:t>
            </a:r>
            <a:r>
              <a:rPr lang="nb-NO" baseline="0" dirty="0" err="1" smtClean="0"/>
              <a:t>then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manhatten</a:t>
            </a:r>
            <a:endParaRPr lang="nb-NO" dirty="0" smtClean="0"/>
          </a:p>
          <a:p>
            <a:r>
              <a:rPr lang="nb-NO" dirty="0" smtClean="0"/>
              <a:t>TRENDER: Det handler om å følge med i timen:</a:t>
            </a:r>
            <a:r>
              <a:rPr lang="nb-NO" baseline="0" dirty="0" smtClean="0"/>
              <a:t> Lete etter bølgene – som en surfer - </a:t>
            </a:r>
            <a:r>
              <a:rPr lang="nb-NO" dirty="0" smtClean="0"/>
              <a:t>Statement. Mote. Motbølge: Bærekraftig.</a:t>
            </a:r>
            <a:r>
              <a:rPr lang="nb-NO" baseline="0" dirty="0" smtClean="0"/>
              <a:t> Det ekte, taktile. Appellerer til sansene.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6C62E-95CE-4FA0-9E78-B945DF512F2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21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Norge er en sterk merkevare i utlandet</a:t>
            </a:r>
          </a:p>
          <a:p>
            <a:r>
              <a:rPr lang="nb-NO" dirty="0" smtClean="0"/>
              <a:t>Utlandet er (mer enn Norge) opptatt av designere innenfor hobby/håndarbeid. Strikking er</a:t>
            </a:r>
            <a:r>
              <a:rPr lang="nb-NO" baseline="0" dirty="0" smtClean="0"/>
              <a:t> som fotball: Internasjonalt. Lidenskapelig. «språkløst»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Første</a:t>
            </a:r>
            <a:r>
              <a:rPr lang="nb-NO" baseline="0" dirty="0" smtClean="0"/>
              <a:t> utgivelse i Norge i xxx 2011.</a:t>
            </a:r>
          </a:p>
          <a:p>
            <a:r>
              <a:rPr lang="nb-NO" baseline="0" dirty="0" smtClean="0"/>
              <a:t>Lansert i Sverige i fjord</a:t>
            </a:r>
          </a:p>
          <a:p>
            <a:r>
              <a:rPr lang="nb-NO" baseline="0" dirty="0" smtClean="0"/>
              <a:t>Og i Tyskland – og andre tysktalende land i år</a:t>
            </a:r>
          </a:p>
          <a:p>
            <a:r>
              <a:rPr lang="nb-NO" baseline="0" dirty="0" smtClean="0"/>
              <a:t>OG – som digitalt magasin i USA</a:t>
            </a:r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 smtClean="0"/>
              <a:t>Av Ivar Moe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6C62E-95CE-4FA0-9E78-B945DF512F2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90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Maker Faire, New York City (Sept. 21-22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sa-kontakt: Sherry Mulne  (eks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association). VZ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Tyskland.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Publishing</a:t>
            </a: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Det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lille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norske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MadeByMe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har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blitt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nektet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å delta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på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Vogue Knitting Live I NY I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januar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fordi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det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betraktes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som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en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konkurrent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Det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er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vi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litt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stolte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av</a:t>
            </a:r>
            <a:endParaRPr lang="en-US" sz="1200" spc="6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Hva</a:t>
            </a:r>
            <a:r>
              <a:rPr lang="en-US" sz="1200" spc="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dirty="0" err="1" smtClean="0">
                <a:solidFill>
                  <a:srgbClr val="C00000"/>
                </a:solidFill>
                <a:latin typeface="+mj-lt"/>
              </a:rPr>
              <a:t>blir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det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nest: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Norge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har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en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tendens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til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å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gjøre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det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bra i Japan,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så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spc="600" baseline="0" dirty="0" err="1" smtClean="0">
                <a:solidFill>
                  <a:srgbClr val="C00000"/>
                </a:solidFill>
                <a:latin typeface="+mj-lt"/>
              </a:rPr>
              <a:t>hvem</a:t>
            </a:r>
            <a:r>
              <a:rPr lang="en-US" sz="1200" spc="600" baseline="0" dirty="0" smtClean="0">
                <a:solidFill>
                  <a:srgbClr val="C00000"/>
                </a:solidFill>
                <a:latin typeface="+mj-lt"/>
              </a:rPr>
              <a:t> vet..</a:t>
            </a:r>
            <a:endParaRPr lang="nb-NO" dirty="0">
              <a:latin typeface="+mj-lt"/>
            </a:endParaRP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 smtClean="0"/>
              <a:t>Av Ivar Moe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6C62E-95CE-4FA0-9E78-B945DF512F2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75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79388" y="3419475"/>
            <a:ext cx="9717087" cy="28781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79388" y="2266950"/>
            <a:ext cx="9717087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978025"/>
            <a:ext cx="9717087" cy="1439863"/>
          </a:xfrm>
          <a:solidFill>
            <a:schemeClr val="bg1"/>
          </a:solidFill>
        </p:spPr>
        <p:txBody>
          <a:bodyPr lIns="198000" tIns="0" rIns="198000" bIns="0"/>
          <a:lstStyle>
            <a:lvl1pPr marL="184150" indent="0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da-DK" noProof="0" smtClean="0"/>
          </a:p>
        </p:txBody>
      </p:sp>
      <p:sp>
        <p:nvSpPr>
          <p:cNvPr id="97309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79388" y="863600"/>
            <a:ext cx="9717087" cy="10429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da-DK" noProof="0" smtClean="0"/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179388" y="6369050"/>
            <a:ext cx="971708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7315" name="Rectangle 3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316" name="Rectangle 3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  <p:pic>
        <p:nvPicPr>
          <p:cNvPr id="97318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6400800"/>
            <a:ext cx="2836862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21" name="Picture 41" descr="EgtHjemmetMortens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431800"/>
            <a:ext cx="1993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470775" y="863600"/>
            <a:ext cx="2428875" cy="543401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79388" y="863600"/>
            <a:ext cx="7138987" cy="543401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5338" y="4394200"/>
            <a:ext cx="8566150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5338" y="2898775"/>
            <a:ext cx="8566150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2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9388" y="2266950"/>
            <a:ext cx="478155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13338" y="2266950"/>
            <a:ext cx="4783137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238" y="274638"/>
            <a:ext cx="907097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3238" y="1530350"/>
            <a:ext cx="445293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168525"/>
            <a:ext cx="445293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19688" y="1530350"/>
            <a:ext cx="44545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19688" y="2168525"/>
            <a:ext cx="445452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9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238" y="273050"/>
            <a:ext cx="33162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0175" y="273050"/>
            <a:ext cx="563403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30338"/>
            <a:ext cx="33162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4850" y="4787900"/>
            <a:ext cx="6046788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74850" y="611188"/>
            <a:ext cx="6046788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74850" y="5353050"/>
            <a:ext cx="6046788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8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79388" y="6369050"/>
            <a:ext cx="971708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266950"/>
            <a:ext cx="9717087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4000" rIns="0" bIns="36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863600"/>
            <a:ext cx="9720262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270000" rIns="36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369050"/>
            <a:ext cx="21002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3288" y="6369050"/>
            <a:ext cx="3190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r>
              <a:rPr lang="en-US" smtClean="0"/>
              <a:t>Ivar Moe 2.5.2013</a:t>
            </a:r>
            <a:endParaRPr lang="en-US"/>
          </a:p>
        </p:txBody>
      </p:sp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6400800"/>
            <a:ext cx="2836862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95" name="Picture 39" descr="EgtHjemmetMortens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431800"/>
            <a:ext cx="1993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77825" indent="-193675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4063" indent="-185738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2pPr>
      <a:lvl3pPr marL="1138238" indent="-193675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3pPr>
      <a:lvl4pPr marL="1519238" indent="-19050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4pPr>
      <a:lvl5pPr marL="1893888" indent="-18415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</a:defRPr>
      </a:lvl5pPr>
      <a:lvl6pPr marL="2351088" indent="-18415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</a:defRPr>
      </a:lvl6pPr>
      <a:lvl7pPr marL="2808288" indent="-18415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</a:defRPr>
      </a:lvl7pPr>
      <a:lvl8pPr marL="3265488" indent="-18415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</a:defRPr>
      </a:lvl8pPr>
      <a:lvl9pPr marL="3722688" indent="-18415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hyperlink" Target="http://mbymmagazine.files.wordpress.com/2013/09/first-issue-first-pag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14%2000%20Video%20Elisabeth%20Lund-Andersen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54" y="936327"/>
            <a:ext cx="9717087" cy="1042988"/>
          </a:xfrm>
        </p:spPr>
        <p:txBody>
          <a:bodyPr/>
          <a:lstStyle/>
          <a:p>
            <a:r>
              <a:rPr lang="da-DK" dirty="0" smtClean="0"/>
              <a:t>MadeBYMe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10" y="3474127"/>
            <a:ext cx="2304256" cy="27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56" y="3474127"/>
            <a:ext cx="2307988" cy="27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99" y="3468009"/>
            <a:ext cx="2304256" cy="278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" y="3473254"/>
            <a:ext cx="2304255" cy="278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39011" y="2123331"/>
            <a:ext cx="9968266" cy="1224135"/>
          </a:xfrm>
        </p:spPr>
        <p:txBody>
          <a:bodyPr/>
          <a:lstStyle/>
          <a:p>
            <a:r>
              <a:rPr lang="nb-NO" sz="1800" dirty="0" smtClean="0"/>
              <a:t>Historien om strikkemagasinet som ville ut i verden</a:t>
            </a:r>
          </a:p>
          <a:p>
            <a:endParaRPr lang="nb-NO" sz="1200" dirty="0"/>
          </a:p>
          <a:p>
            <a:r>
              <a:rPr lang="nb-NO" sz="1200" dirty="0" smtClean="0"/>
              <a:t>* Motestrikk * </a:t>
            </a:r>
            <a:r>
              <a:rPr lang="nb-NO" sz="1200" dirty="0"/>
              <a:t>heklede kreasjoner *</a:t>
            </a:r>
            <a:r>
              <a:rPr lang="nb-NO" sz="1200" dirty="0" smtClean="0"/>
              <a:t> søm  * inspirert </a:t>
            </a:r>
            <a:r>
              <a:rPr lang="nb-NO" sz="1200" dirty="0"/>
              <a:t>av de internasjonale designernes </a:t>
            </a:r>
            <a:r>
              <a:rPr lang="nb-NO" sz="1200" dirty="0" smtClean="0"/>
              <a:t>trendvisninger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" y="6403574"/>
            <a:ext cx="1330822" cy="32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Ivar Moe 2.5.2013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" y="6403574"/>
            <a:ext cx="1330822" cy="32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6" y="1175529"/>
            <a:ext cx="2825690" cy="423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r="5785"/>
          <a:stretch/>
        </p:blipFill>
        <p:spPr bwMode="auto">
          <a:xfrm rot="11501305">
            <a:off x="3749963" y="2742659"/>
            <a:ext cx="2218545" cy="100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4547281" y="1835299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chemeClr val="tx2"/>
                </a:solidFill>
              </a:rPr>
              <a:t>?</a:t>
            </a:r>
            <a:endParaRPr lang="nb-NO" sz="48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53" y="1175529"/>
            <a:ext cx="3306438" cy="423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8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Ivar Moe 2.5.2013</a:t>
            </a:r>
            <a:endParaRPr lang="en-US"/>
          </a:p>
        </p:txBody>
      </p:sp>
      <p:sp>
        <p:nvSpPr>
          <p:cNvPr id="3" name="TekstSylinder 2"/>
          <p:cNvSpPr txBox="1"/>
          <p:nvPr/>
        </p:nvSpPr>
        <p:spPr>
          <a:xfrm>
            <a:off x="363177" y="827187"/>
            <a:ext cx="95000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dirty="0" smtClean="0">
                <a:solidFill>
                  <a:schemeClr val="tx2"/>
                </a:solidFill>
              </a:rPr>
              <a:t>Kinderegg-innovasjon: </a:t>
            </a:r>
          </a:p>
          <a:p>
            <a:endParaRPr lang="nb-NO" dirty="0"/>
          </a:p>
          <a:p>
            <a:r>
              <a:rPr lang="nb-NO" dirty="0"/>
              <a:t> </a:t>
            </a:r>
            <a:r>
              <a:rPr lang="nb-NO" dirty="0" smtClean="0"/>
              <a:t>    Innovasjon innenfor kjerneområder:                                                   </a:t>
            </a:r>
          </a:p>
          <a:p>
            <a:r>
              <a:rPr lang="nb-NO" i="1" dirty="0" smtClean="0"/>
              <a:t>    hobby, håndarbeid, mote</a:t>
            </a:r>
          </a:p>
          <a:p>
            <a:endParaRPr lang="nb-NO" dirty="0"/>
          </a:p>
          <a:p>
            <a:r>
              <a:rPr lang="nb-NO" dirty="0"/>
              <a:t> </a:t>
            </a:r>
            <a:r>
              <a:rPr lang="nb-NO" dirty="0" smtClean="0"/>
              <a:t>    Innovasjon innenfor kjernesegment:  </a:t>
            </a:r>
          </a:p>
          <a:p>
            <a:r>
              <a:rPr lang="nb-NO" dirty="0"/>
              <a:t> </a:t>
            </a:r>
            <a:r>
              <a:rPr lang="nb-NO" dirty="0" smtClean="0"/>
              <a:t>    </a:t>
            </a:r>
            <a:r>
              <a:rPr lang="nb-NO" i="1" dirty="0" smtClean="0"/>
              <a:t>kvinner i breddemarkedet</a:t>
            </a:r>
          </a:p>
          <a:p>
            <a:endParaRPr lang="nb-NO" dirty="0"/>
          </a:p>
          <a:p>
            <a:r>
              <a:rPr lang="nb-NO" dirty="0" smtClean="0"/>
              <a:t>     Innovasjon innenfor trender: </a:t>
            </a:r>
          </a:p>
          <a:p>
            <a:r>
              <a:rPr lang="nb-NO" i="1" dirty="0" smtClean="0"/>
              <a:t>     DIY-bølgen.</a:t>
            </a:r>
            <a:r>
              <a:rPr lang="nb-NO" dirty="0" smtClean="0"/>
              <a:t> </a:t>
            </a:r>
            <a:r>
              <a:rPr lang="nb-NO" dirty="0" err="1" smtClean="0"/>
              <a:t>Rebranding</a:t>
            </a:r>
            <a:r>
              <a:rPr lang="nb-NO" dirty="0" smtClean="0"/>
              <a:t> </a:t>
            </a:r>
            <a:r>
              <a:rPr lang="nb-NO" dirty="0"/>
              <a:t>av </a:t>
            </a:r>
            <a:r>
              <a:rPr lang="nb-NO" dirty="0" smtClean="0"/>
              <a:t>håndarbeid.                                                   </a:t>
            </a:r>
          </a:p>
          <a:p>
            <a:r>
              <a:rPr lang="nb-NO" dirty="0"/>
              <a:t> </a:t>
            </a:r>
            <a:r>
              <a:rPr lang="nb-NO" dirty="0" smtClean="0"/>
              <a:t>    Ikke av nød, men av lyst. Ekthet. </a:t>
            </a:r>
            <a:endParaRPr lang="nb-NO" dirty="0"/>
          </a:p>
          <a:p>
            <a:r>
              <a:rPr lang="nb-NO" dirty="0" smtClean="0"/>
              <a:t>     Ruralt. Protest. Statement.</a:t>
            </a:r>
            <a:endParaRPr lang="nb-NO" dirty="0"/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0" y="1883850"/>
            <a:ext cx="296343" cy="3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" y="3117614"/>
            <a:ext cx="296343" cy="3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341750"/>
            <a:ext cx="296343" cy="3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" y="6403574"/>
            <a:ext cx="1330822" cy="32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mbym.no/PageFiles/616070/MbyM%20plakater_nr3_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1" y="902887"/>
            <a:ext cx="3960440" cy="50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Ivar Moe 2.5.2013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7521" y="1403667"/>
            <a:ext cx="2645700" cy="37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88875" y="1403251"/>
            <a:ext cx="2645994" cy="374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0213" y="1403666"/>
            <a:ext cx="2645709" cy="37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286197" y="539155"/>
            <a:ext cx="9720262" cy="13319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nb-NO" dirty="0" smtClean="0"/>
              <a:t>First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Berlin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598565" y="521967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Sverige , til…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766917" y="521967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Tyskland, Østerrike, Sveits, </a:t>
            </a:r>
            <a:r>
              <a:rPr lang="nb-NO" dirty="0" err="1" smtClean="0"/>
              <a:t>Luxenburg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58205" y="5187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Fra Norge til..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43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Ivar Moe 2.5.2013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" y="6403574"/>
            <a:ext cx="1330822" cy="32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3" y="4067547"/>
            <a:ext cx="2948433" cy="18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6519932" y="1331243"/>
            <a:ext cx="3119360" cy="4310232"/>
            <a:chOff x="2189366" y="1030848"/>
            <a:chExt cx="3304423" cy="4444001"/>
          </a:xfrm>
        </p:grpSpPr>
        <p:pic>
          <p:nvPicPr>
            <p:cNvPr id="12" name="Picture 2" descr="http://www.technobuffalo.com/wp-content/uploads/2012/12/ipad-mini-scaled-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0" t="5786" r="20355" b="5831"/>
            <a:stretch/>
          </p:blipFill>
          <p:spPr bwMode="auto">
            <a:xfrm>
              <a:off x="2189366" y="1030848"/>
              <a:ext cx="3304423" cy="44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F001_Studio_1_MM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429" y="1475259"/>
              <a:ext cx="2943850" cy="3562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ittel 4"/>
          <p:cNvSpPr txBox="1">
            <a:spLocks/>
          </p:cNvSpPr>
          <p:nvPr/>
        </p:nvSpPr>
        <p:spPr>
          <a:xfrm>
            <a:off x="358205" y="539155"/>
            <a:ext cx="9720262" cy="13319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Manhatten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25446" y="1974340"/>
            <a:ext cx="6659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“ People </a:t>
            </a:r>
            <a:r>
              <a:rPr lang="en-US" sz="2800" b="1" dirty="0">
                <a:latin typeface="Bradley Hand ITC" pitchFamily="66" charset="0"/>
              </a:rPr>
              <a:t>were saying Made by Me </a:t>
            </a:r>
            <a:r>
              <a:rPr lang="en-US" sz="2800" b="1" dirty="0" smtClean="0">
                <a:latin typeface="Bradley Hand ITC" pitchFamily="66" charset="0"/>
              </a:rPr>
              <a:t>is                               </a:t>
            </a:r>
            <a:r>
              <a:rPr lang="en-US" sz="2800" b="1" dirty="0">
                <a:latin typeface="Bradley Hand ITC" pitchFamily="66" charset="0"/>
              </a:rPr>
              <a:t>like </a:t>
            </a:r>
            <a:r>
              <a:rPr lang="en-US" sz="2800" b="1" dirty="0" smtClean="0">
                <a:latin typeface="Bradley Hand ITC" pitchFamily="66" charset="0"/>
              </a:rPr>
              <a:t> Vogue Knitting on </a:t>
            </a:r>
            <a:r>
              <a:rPr lang="en-US" sz="2800" b="1" spc="600" dirty="0" smtClean="0">
                <a:latin typeface="Bradley Hand ITC" pitchFamily="66" charset="0"/>
              </a:rPr>
              <a:t>steroids.”</a:t>
            </a:r>
            <a:r>
              <a:rPr lang="en-US" sz="2800" b="1" dirty="0" smtClean="0">
                <a:latin typeface="Bradley Hand ITC" pitchFamily="66" charset="0"/>
              </a:rPr>
              <a:t> </a:t>
            </a:r>
            <a:endParaRPr lang="nb-NO" sz="2800" b="1" dirty="0">
              <a:latin typeface="Bradley Hand ITC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734470" y="2951671"/>
            <a:ext cx="4896543" cy="3957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8000" tIns="0" rIns="198000" bIns="0" numCol="1" anchor="t" anchorCtr="0" compatLnSpc="1">
            <a:prstTxWarp prst="textNoShape">
              <a:avLst/>
            </a:prstTxWarp>
          </a:bodyPr>
          <a:lstStyle>
            <a:lvl1pPr marL="18415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54063" indent="-1857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38238" indent="-193675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19238" indent="-19050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893888" indent="-18415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351088" indent="-18415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808288" indent="-18415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265488" indent="-18415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722688" indent="-18415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err="1">
                <a:solidFill>
                  <a:schemeClr val="tx1"/>
                </a:solidFill>
              </a:rPr>
              <a:t>MadeByMe</a:t>
            </a:r>
            <a:r>
              <a:rPr lang="en-US" sz="1200" dirty="0">
                <a:solidFill>
                  <a:schemeClr val="tx1"/>
                </a:solidFill>
              </a:rPr>
              <a:t> at Maker Faire in New </a:t>
            </a:r>
            <a:r>
              <a:rPr lang="en-US" sz="1200" dirty="0" smtClean="0">
                <a:solidFill>
                  <a:schemeClr val="tx1"/>
                </a:solidFill>
              </a:rPr>
              <a:t>York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mont">
  <a:themeElements>
    <a:clrScheme name="egmont simpel 1">
      <a:dk1>
        <a:srgbClr val="000000"/>
      </a:dk1>
      <a:lt1>
        <a:srgbClr val="FFFFFF"/>
      </a:lt1>
      <a:dk2>
        <a:srgbClr val="485458"/>
      </a:dk2>
      <a:lt2>
        <a:srgbClr val="FFCC00"/>
      </a:lt2>
      <a:accent1>
        <a:srgbClr val="6D7679"/>
      </a:accent1>
      <a:accent2>
        <a:srgbClr val="91989B"/>
      </a:accent2>
      <a:accent3>
        <a:srgbClr val="FFFFFF"/>
      </a:accent3>
      <a:accent4>
        <a:srgbClr val="000000"/>
      </a:accent4>
      <a:accent5>
        <a:srgbClr val="BABDBE"/>
      </a:accent5>
      <a:accent6>
        <a:srgbClr val="83898C"/>
      </a:accent6>
      <a:hlink>
        <a:srgbClr val="B6BBBC"/>
      </a:hlink>
      <a:folHlink>
        <a:srgbClr val="DADDDE"/>
      </a:folHlink>
    </a:clrScheme>
    <a:fontScheme name="egmont simp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gmont simpel 1">
        <a:dk1>
          <a:srgbClr val="000000"/>
        </a:dk1>
        <a:lt1>
          <a:srgbClr val="FFFFFF"/>
        </a:lt1>
        <a:dk2>
          <a:srgbClr val="485458"/>
        </a:dk2>
        <a:lt2>
          <a:srgbClr val="FFCC00"/>
        </a:lt2>
        <a:accent1>
          <a:srgbClr val="6D7679"/>
        </a:accent1>
        <a:accent2>
          <a:srgbClr val="91989B"/>
        </a:accent2>
        <a:accent3>
          <a:srgbClr val="FFFFFF"/>
        </a:accent3>
        <a:accent4>
          <a:srgbClr val="000000"/>
        </a:accent4>
        <a:accent5>
          <a:srgbClr val="BABDBE"/>
        </a:accent5>
        <a:accent6>
          <a:srgbClr val="83898C"/>
        </a:accent6>
        <a:hlink>
          <a:srgbClr val="B6BBBC"/>
        </a:hlink>
        <a:folHlink>
          <a:srgbClr val="DADD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Egmont</Template>
  <TotalTime>6005</TotalTime>
  <Words>443</Words>
  <Application>Microsoft Office PowerPoint</Application>
  <PresentationFormat>Egendefinert</PresentationFormat>
  <Paragraphs>53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Egmont</vt:lpstr>
      <vt:lpstr>MadeBYMe</vt:lpstr>
      <vt:lpstr>PowerPoint-presentasjon</vt:lpstr>
      <vt:lpstr>PowerPoint-presentasjon</vt:lpstr>
      <vt:lpstr>PowerPoint-presentasjon</vt:lpstr>
      <vt:lpstr>PowerPoint-presentasjon</vt:lpstr>
    </vt:vector>
  </TitlesOfParts>
  <Company>Hjemmet Mortensen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Sans</dc:title>
  <dc:creator>Moe, Ivar NO - EHM</dc:creator>
  <cp:lastModifiedBy>Sveinung Flaathen</cp:lastModifiedBy>
  <cp:revision>97</cp:revision>
  <cp:lastPrinted>2013-10-31T14:59:14Z</cp:lastPrinted>
  <dcterms:created xsi:type="dcterms:W3CDTF">2013-05-01T17:39:28Z</dcterms:created>
  <dcterms:modified xsi:type="dcterms:W3CDTF">2013-11-06T12:56:40Z</dcterms:modified>
</cp:coreProperties>
</file>