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3" r:id="rId4"/>
    <p:sldId id="274" r:id="rId5"/>
    <p:sldId id="276" r:id="rId6"/>
    <p:sldId id="272" r:id="rId7"/>
    <p:sldId id="271" r:id="rId8"/>
    <p:sldId id="277" r:id="rId9"/>
    <p:sldId id="270" r:id="rId1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92CC-CC6D-4F07-B403-64A7CD7F21D8}" type="datetimeFigureOut">
              <a:rPr lang="nb-NO" smtClean="0"/>
              <a:t>04.11.2013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5562-E03D-46D5-83C0-AAFB0ED504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91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92CC-CC6D-4F07-B403-64A7CD7F21D8}" type="datetimeFigureOut">
              <a:rPr lang="nb-NO" smtClean="0"/>
              <a:t>04.11.2013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5562-E03D-46D5-83C0-AAFB0ED504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170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92CC-CC6D-4F07-B403-64A7CD7F21D8}" type="datetimeFigureOut">
              <a:rPr lang="nb-NO" smtClean="0"/>
              <a:t>04.11.2013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5562-E03D-46D5-83C0-AAFB0ED504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514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92CC-CC6D-4F07-B403-64A7CD7F21D8}" type="datetimeFigureOut">
              <a:rPr lang="nb-NO" smtClean="0"/>
              <a:t>04.11.2013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5562-E03D-46D5-83C0-AAFB0ED504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682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92CC-CC6D-4F07-B403-64A7CD7F21D8}" type="datetimeFigureOut">
              <a:rPr lang="nb-NO" smtClean="0"/>
              <a:t>04.11.2013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5562-E03D-46D5-83C0-AAFB0ED504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660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92CC-CC6D-4F07-B403-64A7CD7F21D8}" type="datetimeFigureOut">
              <a:rPr lang="nb-NO" smtClean="0"/>
              <a:t>04.11.2013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5562-E03D-46D5-83C0-AAFB0ED504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834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92CC-CC6D-4F07-B403-64A7CD7F21D8}" type="datetimeFigureOut">
              <a:rPr lang="nb-NO" smtClean="0"/>
              <a:t>04.11.2013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5562-E03D-46D5-83C0-AAFB0ED504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441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92CC-CC6D-4F07-B403-64A7CD7F21D8}" type="datetimeFigureOut">
              <a:rPr lang="nb-NO" smtClean="0"/>
              <a:t>04.11.2013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5562-E03D-46D5-83C0-AAFB0ED504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085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92CC-CC6D-4F07-B403-64A7CD7F21D8}" type="datetimeFigureOut">
              <a:rPr lang="nb-NO" smtClean="0"/>
              <a:t>04.11.2013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5562-E03D-46D5-83C0-AAFB0ED504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01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92CC-CC6D-4F07-B403-64A7CD7F21D8}" type="datetimeFigureOut">
              <a:rPr lang="nb-NO" smtClean="0"/>
              <a:t>04.11.2013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5562-E03D-46D5-83C0-AAFB0ED504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951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92CC-CC6D-4F07-B403-64A7CD7F21D8}" type="datetimeFigureOut">
              <a:rPr lang="nb-NO" smtClean="0"/>
              <a:t>04.11.2013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5562-E03D-46D5-83C0-AAFB0ED504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30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992CC-CC6D-4F07-B403-64A7CD7F21D8}" type="datetimeFigureOut">
              <a:rPr lang="nb-NO" smtClean="0"/>
              <a:t>04.11.2013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35562-E03D-46D5-83C0-AAFB0ED504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39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/>
          <a:lstStyle/>
          <a:p>
            <a:r>
              <a:rPr lang="nb-NO" dirty="0" smtClean="0"/>
              <a:t>NRKs dokumentar- og samfunnsavdeling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43608" y="3501008"/>
            <a:ext cx="7200800" cy="2952328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160 medarbeidere</a:t>
            </a:r>
          </a:p>
          <a:p>
            <a:r>
              <a:rPr lang="nb-NO" dirty="0" smtClean="0"/>
              <a:t>20 prosjekter/redaksjoner</a:t>
            </a:r>
          </a:p>
          <a:p>
            <a:endParaRPr lang="nb-NO" dirty="0" smtClean="0"/>
          </a:p>
          <a:p>
            <a:r>
              <a:rPr lang="nb-NO" sz="2400" dirty="0" smtClean="0"/>
              <a:t>Brennpunkt, Puls, FBI, Norsk nok, Vinn eller forsvinn, Exit </a:t>
            </a:r>
            <a:r>
              <a:rPr lang="nb-NO" sz="2400" dirty="0" err="1" smtClean="0"/>
              <a:t>Afganistan</a:t>
            </a:r>
            <a:r>
              <a:rPr lang="nb-NO" sz="2400" dirty="0" smtClean="0"/>
              <a:t>, Den stille kampen, Ekko, Fire nettdesker, </a:t>
            </a:r>
            <a:r>
              <a:rPr lang="nb-NO" sz="2400" dirty="0" err="1" smtClean="0"/>
              <a:t>Radiodkumentar</a:t>
            </a:r>
            <a:r>
              <a:rPr lang="nb-NO" sz="2400" dirty="0" smtClean="0"/>
              <a:t>, Bør de gifte seg, Oppdrag lykke, </a:t>
            </a:r>
            <a:r>
              <a:rPr lang="nb-NO" sz="2400" dirty="0" err="1" smtClean="0"/>
              <a:t>Tvaksjonen</a:t>
            </a:r>
            <a:r>
              <a:rPr lang="nb-NO" sz="2400" dirty="0" smtClean="0"/>
              <a:t>. Status Norge, etc..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7679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Mine to grunnregler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Enhver har ansvaret for sin redaksjonelle etikk</a:t>
            </a:r>
          </a:p>
          <a:p>
            <a:r>
              <a:rPr lang="nb-NO" dirty="0" smtClean="0"/>
              <a:t>Er det kontroversielt, skal jeg vite 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41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Redaksjonell etikk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Etikkhåndbok</a:t>
            </a:r>
          </a:p>
          <a:p>
            <a:pPr lvl="1"/>
            <a:r>
              <a:rPr lang="nb-NO" dirty="0" smtClean="0"/>
              <a:t>VVP med særparagrafer for NRK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66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58" y="0"/>
            <a:ext cx="64420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4545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Redaksjonell etikk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Etikkhåndbok</a:t>
            </a:r>
          </a:p>
          <a:p>
            <a:pPr lvl="1"/>
            <a:r>
              <a:rPr lang="nb-NO" dirty="0" smtClean="0"/>
              <a:t>VVP med særparagrafer for NRK</a:t>
            </a:r>
            <a:endParaRPr lang="nb-NO" dirty="0"/>
          </a:p>
          <a:p>
            <a:r>
              <a:rPr lang="nb-NO" dirty="0" smtClean="0"/>
              <a:t>Etikkprosedyre</a:t>
            </a:r>
          </a:p>
          <a:p>
            <a:pPr lvl="1"/>
            <a:r>
              <a:rPr lang="nb-NO" dirty="0" smtClean="0"/>
              <a:t>Fire forhold skal alltid avgjøres av redaktør</a:t>
            </a:r>
          </a:p>
          <a:p>
            <a:pPr lvl="2"/>
            <a:r>
              <a:rPr lang="nb-NO" sz="2800" dirty="0" smtClean="0">
                <a:solidFill>
                  <a:srgbClr val="FF0000"/>
                </a:solidFill>
              </a:rPr>
              <a:t>Bruk av skjult opptaksutstyr</a:t>
            </a:r>
          </a:p>
          <a:p>
            <a:pPr lvl="2"/>
            <a:r>
              <a:rPr lang="nb-NO" sz="2800" dirty="0" smtClean="0">
                <a:solidFill>
                  <a:srgbClr val="FF0000"/>
                </a:solidFill>
              </a:rPr>
              <a:t>Bruk av falsk eller ingen identitet</a:t>
            </a:r>
          </a:p>
          <a:p>
            <a:pPr lvl="2"/>
            <a:r>
              <a:rPr lang="nb-NO" sz="2800" dirty="0" smtClean="0">
                <a:solidFill>
                  <a:srgbClr val="FF0000"/>
                </a:solidFill>
              </a:rPr>
              <a:t>Bruk av anonyme kilder i publisering</a:t>
            </a:r>
          </a:p>
          <a:p>
            <a:pPr lvl="2"/>
            <a:r>
              <a:rPr lang="nb-NO" sz="2800" dirty="0" smtClean="0">
                <a:solidFill>
                  <a:srgbClr val="FF0000"/>
                </a:solidFill>
              </a:rPr>
              <a:t>Anonymisering – eller identifisering</a:t>
            </a:r>
          </a:p>
          <a:p>
            <a:pPr lvl="2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4044468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4" name="Picture 2" descr="C:\Users\n19066\AppData\Local\Microsoft\Windows\Temporary Internet Files\Content.Outlook\S6TW8BXV\bilde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69715" cy="660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767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373"/>
            <a:ext cx="8856984" cy="674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6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Redaksjonell etikk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Etikkhåndbok</a:t>
            </a:r>
          </a:p>
          <a:p>
            <a:pPr lvl="1"/>
            <a:r>
              <a:rPr lang="nb-NO" dirty="0" smtClean="0"/>
              <a:t>VVP med særparagrafer for NRK</a:t>
            </a:r>
            <a:endParaRPr lang="nb-NO" dirty="0"/>
          </a:p>
          <a:p>
            <a:r>
              <a:rPr lang="nb-NO" dirty="0" smtClean="0"/>
              <a:t>Etikkprosedyre</a:t>
            </a:r>
          </a:p>
          <a:p>
            <a:pPr lvl="1"/>
            <a:r>
              <a:rPr lang="nb-NO" dirty="0" smtClean="0"/>
              <a:t>Fire forhold skal alltid avgjøres av redaktør</a:t>
            </a:r>
          </a:p>
          <a:p>
            <a:r>
              <a:rPr lang="nb-NO" dirty="0" smtClean="0"/>
              <a:t>PFU-prosedyre</a:t>
            </a:r>
          </a:p>
          <a:p>
            <a:pPr lvl="1"/>
            <a:r>
              <a:rPr lang="nb-NO" dirty="0" smtClean="0"/>
              <a:t>Full gjennomgang i redaksjon/avdeling/toppledelse</a:t>
            </a:r>
          </a:p>
          <a:p>
            <a:r>
              <a:rPr lang="nb-NO" dirty="0" smtClean="0"/>
              <a:t>Etikkturne</a:t>
            </a:r>
          </a:p>
          <a:p>
            <a:pPr lvl="1"/>
            <a:r>
              <a:rPr lang="nb-NO" dirty="0" smtClean="0"/>
              <a:t>Minimum to ganger pr sesong</a:t>
            </a:r>
          </a:p>
          <a:p>
            <a:pPr lvl="1"/>
            <a:r>
              <a:rPr lang="nb-NO" dirty="0" smtClean="0"/>
              <a:t>Nå: Særlig fokus på 4.14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2915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Etikk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4462"/>
            <a:ext cx="5456237" cy="638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n19066\AppData\Local\Microsoft\Windows\Temporary Internet Files\Content.Outlook\S6TW8BXV\bilde (1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9417">
            <a:off x="6250180" y="2708920"/>
            <a:ext cx="2227521" cy="27962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0429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146</Words>
  <Application>Microsoft Office PowerPoint</Application>
  <PresentationFormat>Skjermfremvisning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Office-tema</vt:lpstr>
      <vt:lpstr>NRKs dokumentar- og samfunnsavdeling</vt:lpstr>
      <vt:lpstr>Mine to grunnregler</vt:lpstr>
      <vt:lpstr>Redaksjonell etikk</vt:lpstr>
      <vt:lpstr>PowerPoint-presentasjon</vt:lpstr>
      <vt:lpstr>Redaksjonell etikk</vt:lpstr>
      <vt:lpstr>PowerPoint-presentasjon</vt:lpstr>
      <vt:lpstr>PowerPoint-presentasjon</vt:lpstr>
      <vt:lpstr>Redaksjonell etikk</vt:lpstr>
      <vt:lpstr>Etikk</vt:lpstr>
    </vt:vector>
  </TitlesOfParts>
  <Company>Norsk Rikskringkasting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Lars Kristiansen</dc:creator>
  <cp:lastModifiedBy>Arne</cp:lastModifiedBy>
  <cp:revision>16</cp:revision>
  <dcterms:created xsi:type="dcterms:W3CDTF">2013-08-25T18:25:55Z</dcterms:created>
  <dcterms:modified xsi:type="dcterms:W3CDTF">2013-11-04T13:57:36Z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-2102320814</vt:i4>
  </property>
  <property fmtid="{D5CDD505-2E9C-101B-9397-08002B2CF9AE}" pid="3" name="_NewReviewCycle">
    <vt:lpwstr/>
  </property>
  <property fmtid="{D5CDD505-2E9C-101B-9397-08002B2CF9AE}" pid="4" name="_EmailSubject">
    <vt:lpwstr>NRs høstmøte og 4.14</vt:lpwstr>
  </property>
  <property fmtid="{D5CDD505-2E9C-101B-9397-08002B2CF9AE}" pid="5" name="_AuthorEmail">
    <vt:lpwstr>lars.kristiansen@nrk.no</vt:lpwstr>
  </property>
  <property fmtid="{D5CDD505-2E9C-101B-9397-08002B2CF9AE}" pid="6" name="_AuthorEmailDisplayName">
    <vt:lpwstr>Lars Kristiansen</vt:lpwstr>
  </property>
</Properties>
</file>